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14" r:id="rId2"/>
    <p:sldId id="412" r:id="rId3"/>
    <p:sldId id="413" r:id="rId4"/>
    <p:sldId id="409" r:id="rId5"/>
    <p:sldId id="256" r:id="rId6"/>
    <p:sldId id="411" r:id="rId7"/>
    <p:sldId id="41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E8C43-75CB-4614-AECA-ADD6C65ED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D7C23-BF19-4821-90B8-AFC05C95C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A7918-AD7B-46AE-9254-494272E7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23DC1-3F6D-48EC-BFB3-109BF87A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009D5-72B1-4892-AC6C-A04D208B3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46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041C6-5A97-4AA3-B84C-7F54817B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C7178-A609-46D2-A64D-46E12EAA2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A491-3AD9-4728-B5B2-4C046FC74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D4EFE-EF3A-4823-8288-2862FFD2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95047-DEE2-409C-AFFE-85E944B2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186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4E64D8-E1F8-4D1B-AE3E-B558F965C8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7B3AC-1129-49A2-99A0-630FCF15F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471B1-5091-4846-9862-BD29E20DE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40F19-3E8E-4383-8FDC-CEF8200A0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98ABA-6EC6-4D9E-A6CE-2FEB9D1AA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8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041-3A20-40D3-A41B-14182709C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9FAED-1646-4F7A-A1ED-650F1010C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CFE03-4885-4A0C-9E27-08759E116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86BF5-F2A4-45B1-A8AC-4EA3AD2F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A3315-01D2-4CEF-9B74-9D6F6CDDB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61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36B4D-B4E3-42D8-9B4E-05871F43F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B1770-AF12-4A12-A388-9113AB447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AD41F-AA2E-4204-ABAD-B4DECCBCF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85060-BC08-4A46-9204-C50C78C35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E40F9-5FB5-4181-89A0-F8C4126F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4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49A06-88B7-42FA-90B3-0B03BC43F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F6E5B-C19C-403E-B681-D369280F5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DD7C-77E7-452D-B780-D25B7BC43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ED608-532E-49C0-AEC7-0325FC32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CBB94-A897-450F-AF85-09ECD48F0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955B65-6388-49E9-B5F1-C613410E7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82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D43F-F4CF-4036-A3DB-DFE8E6909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74DC6-A068-4332-8236-D0A920B79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6496D-EF65-4155-B845-FCA162C37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975942-AE0B-458F-9EE2-DA10DE0DA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0C3EB0-718B-4BDC-97E7-7148F8A1B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D69C83-7FBE-43B2-8C21-F2DAEF426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A72A11-12F8-4024-BB57-5C0C08CD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3BD0FD-54C9-4CFC-AF7B-DE33A74C2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01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3722-479C-4A13-9224-616F58BC1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4130AE-1CCC-4035-9DD7-DD33F3AC7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97757F-3DDE-4EB4-9400-CD8C0C2C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AB7129-A239-47A1-9AD8-733C6E00F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73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ED1D28-D95D-434E-AADF-1503ECD6B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0328C4-7A03-45EA-B8FB-AA207B7AA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5A583-D667-4D34-B1BC-C45E2F9F9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EE98-90C8-44C8-A854-EEF12AB11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E7CB1-6C3E-4500-8545-E265579EE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4270FE-A6D4-476E-AFA9-3AC580C0C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50AA8-6114-4406-AB4B-A06D0FDAD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3AA1C-EBAE-4A52-8553-DCFCA9E4F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A5370-373E-474E-BAD2-B093DE10C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08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D8BAC-8EAC-47A8-AA59-860B50CC6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CFB599-FC73-4DE7-87EF-5C1E54BC6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F1D38-7870-4260-AA5E-23DFEB1E3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D68A0-E193-4CF8-BAA9-3CCBE8DC9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06079-7128-4F10-A7EB-92452DE7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73AC0-5AA7-4A94-9F52-63B3B700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20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684497-0650-422F-A904-9F0FE0D8D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027B0-026A-4E43-995D-3B83D2598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9021-1048-4F56-8D8D-569A8F337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262FC-F89E-469C-AE2E-F427368EB947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3CCF4-3DA0-4273-8CE9-E41559DAD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76A5D-5C5B-4C1F-B0AC-239F38561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27FB5-91A3-4590-812A-7C2BDF13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5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EAB9-874A-4588-9936-2B3655BC7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997" y="1446566"/>
            <a:ext cx="9144000" cy="792400"/>
          </a:xfrm>
        </p:spPr>
        <p:txBody>
          <a:bodyPr>
            <a:normAutofit fontScale="90000"/>
          </a:bodyPr>
          <a:lstStyle/>
          <a:p>
            <a:r>
              <a:rPr lang="en-US" dirty="0"/>
              <a:t>Programming Tips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40F67-C4DA-41DB-A5A9-1B2BDC0AB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4607" y="2875646"/>
            <a:ext cx="9144000" cy="1655762"/>
          </a:xfrm>
        </p:spPr>
        <p:txBody>
          <a:bodyPr/>
          <a:lstStyle/>
          <a:p>
            <a:r>
              <a:rPr lang="en-US" i="1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April 13, 2021</a:t>
            </a:r>
          </a:p>
          <a:p>
            <a:endParaRPr lang="en-US" dirty="0"/>
          </a:p>
        </p:txBody>
      </p:sp>
      <p:pic>
        <p:nvPicPr>
          <p:cNvPr id="4" name="Picture 2" descr="Image result for nsf logo">
            <a:extLst>
              <a:ext uri="{FF2B5EF4-FFF2-40B4-BE49-F238E27FC236}">
                <a16:creationId xmlns:a16="http://schemas.microsoft.com/office/drawing/2014/main" id="{8F0FA351-CB25-4899-B919-FDC2151F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17659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C5D17-DC86-4001-BE02-2C1601D5D8B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733405"/>
            <a:ext cx="3246783" cy="11544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07E5A54-B8DB-48CE-9AEF-C19DF834FF27}"/>
              </a:ext>
            </a:extLst>
          </p:cNvPr>
          <p:cNvSpPr/>
          <p:nvPr/>
        </p:nvSpPr>
        <p:spPr>
          <a:xfrm>
            <a:off x="1524000" y="5733405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2620417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755D49-128C-443D-A353-EA3A046936C1}"/>
              </a:ext>
            </a:extLst>
          </p:cNvPr>
          <p:cNvSpPr txBox="1"/>
          <p:nvPr/>
        </p:nvSpPr>
        <p:spPr>
          <a:xfrm>
            <a:off x="1928646" y="1582645"/>
            <a:ext cx="6654514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PROGRAM DESCRIPTION AND HISTORY</a:t>
            </a:r>
          </a:p>
          <a:p>
            <a:r>
              <a:rPr lang="en-US" sz="3200" dirty="0"/>
              <a:t>INCLUDE LIBRARIES</a:t>
            </a:r>
          </a:p>
          <a:p>
            <a:r>
              <a:rPr lang="en-US" sz="3200" dirty="0"/>
              <a:t>PROGRAM VARIABLES</a:t>
            </a:r>
          </a:p>
          <a:p>
            <a:r>
              <a:rPr lang="en-US" sz="3200" dirty="0"/>
              <a:t>FILES and FORMAT</a:t>
            </a:r>
          </a:p>
          <a:p>
            <a:r>
              <a:rPr lang="en-US" sz="3200" dirty="0"/>
              <a:t>FUNCTIONS</a:t>
            </a:r>
          </a:p>
          <a:p>
            <a:r>
              <a:rPr lang="en-US" sz="3200" dirty="0"/>
              <a:t>MAIN PROGRAM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0F944-8737-497F-AAEA-CF54004D1397}"/>
              </a:ext>
            </a:extLst>
          </p:cNvPr>
          <p:cNvSpPr txBox="1"/>
          <p:nvPr/>
        </p:nvSpPr>
        <p:spPr>
          <a:xfrm>
            <a:off x="3432867" y="398386"/>
            <a:ext cx="53262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SMALL PROGRAM IN ONE FILE</a:t>
            </a:r>
          </a:p>
          <a:p>
            <a:pPr algn="ctr"/>
            <a:r>
              <a:rPr lang="en-US" sz="3200" b="1" dirty="0"/>
              <a:t>“DIVIDE AND CONQUER”</a:t>
            </a:r>
          </a:p>
        </p:txBody>
      </p:sp>
    </p:spTree>
    <p:extLst>
      <p:ext uri="{BB962C8B-B14F-4D97-AF65-F5344CB8AC3E}">
        <p14:creationId xmlns:p14="http://schemas.microsoft.com/office/powerpoint/2010/main" val="4194356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D41E71-01C6-42EA-B555-BC83055AC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3" t="4028" r="32188" b="55336"/>
          <a:stretch/>
        </p:blipFill>
        <p:spPr>
          <a:xfrm>
            <a:off x="0" y="0"/>
            <a:ext cx="7448550" cy="5238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7BC667-3A37-4DB8-BA4D-EDC8A547D2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" t="13551" r="44694" b="54028"/>
          <a:stretch/>
        </p:blipFill>
        <p:spPr>
          <a:xfrm>
            <a:off x="5855164" y="2619375"/>
            <a:ext cx="6146336" cy="4219576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8A10B80C-ABBC-49DF-80BD-48B62A1B00D6}"/>
              </a:ext>
            </a:extLst>
          </p:cNvPr>
          <p:cNvSpPr/>
          <p:nvPr/>
        </p:nvSpPr>
        <p:spPr>
          <a:xfrm rot="20715462">
            <a:off x="1519064" y="5208303"/>
            <a:ext cx="4350536" cy="733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755D49-128C-443D-A353-EA3A046936C1}"/>
              </a:ext>
            </a:extLst>
          </p:cNvPr>
          <p:cNvSpPr txBox="1"/>
          <p:nvPr/>
        </p:nvSpPr>
        <p:spPr>
          <a:xfrm>
            <a:off x="3418318" y="19049"/>
            <a:ext cx="3814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 DESCRIPTION AND HISTORY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286723-B4CC-4C09-A80A-083FD320FAD8}"/>
              </a:ext>
            </a:extLst>
          </p:cNvPr>
          <p:cNvSpPr txBox="1"/>
          <p:nvPr/>
        </p:nvSpPr>
        <p:spPr>
          <a:xfrm>
            <a:off x="1137630" y="557571"/>
            <a:ext cx="1121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LIBRARIES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1E7116-38F7-4FA4-8061-E58E2408BBDC}"/>
              </a:ext>
            </a:extLst>
          </p:cNvPr>
          <p:cNvSpPr txBox="1"/>
          <p:nvPr/>
        </p:nvSpPr>
        <p:spPr>
          <a:xfrm>
            <a:off x="2636638" y="1365101"/>
            <a:ext cx="211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PROGAM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873E55-ECD9-4FBA-A677-C89B02DDB8EB}"/>
              </a:ext>
            </a:extLst>
          </p:cNvPr>
          <p:cNvSpPr txBox="1"/>
          <p:nvPr/>
        </p:nvSpPr>
        <p:spPr>
          <a:xfrm>
            <a:off x="3150331" y="1821838"/>
            <a:ext cx="1416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FILE FORMAT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94C14-4ED6-4D16-9C5E-7B54A5F358A1}"/>
              </a:ext>
            </a:extLst>
          </p:cNvPr>
          <p:cNvSpPr txBox="1"/>
          <p:nvPr/>
        </p:nvSpPr>
        <p:spPr>
          <a:xfrm>
            <a:off x="1302214" y="2789692"/>
            <a:ext cx="1288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99A6-06B3-4341-8F3D-7197EF3F41DE}"/>
              </a:ext>
            </a:extLst>
          </p:cNvPr>
          <p:cNvSpPr txBox="1"/>
          <p:nvPr/>
        </p:nvSpPr>
        <p:spPr>
          <a:xfrm>
            <a:off x="1615069" y="3698977"/>
            <a:ext cx="1769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PROGRAM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A6C91B-18FF-457B-AB49-4FBCB8A4EF00}"/>
              </a:ext>
            </a:extLst>
          </p:cNvPr>
          <p:cNvSpPr/>
          <p:nvPr/>
        </p:nvSpPr>
        <p:spPr>
          <a:xfrm>
            <a:off x="0" y="577387"/>
            <a:ext cx="3785787" cy="34272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4177E6-664E-4690-B925-E613E29A409E}"/>
              </a:ext>
            </a:extLst>
          </p:cNvPr>
          <p:cNvSpPr/>
          <p:nvPr/>
        </p:nvSpPr>
        <p:spPr>
          <a:xfrm>
            <a:off x="-1" y="19597"/>
            <a:ext cx="7733945" cy="45056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04906F-A0DD-41E4-BAC7-C2F03331B3F1}"/>
              </a:ext>
            </a:extLst>
          </p:cNvPr>
          <p:cNvSpPr/>
          <p:nvPr/>
        </p:nvSpPr>
        <p:spPr>
          <a:xfrm>
            <a:off x="21355" y="944384"/>
            <a:ext cx="5139090" cy="85982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DD0466-282A-4107-83CF-0291731E7FF5}"/>
              </a:ext>
            </a:extLst>
          </p:cNvPr>
          <p:cNvSpPr/>
          <p:nvPr/>
        </p:nvSpPr>
        <p:spPr>
          <a:xfrm>
            <a:off x="7122" y="1863736"/>
            <a:ext cx="5884187" cy="49805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164BD0-7F08-4F49-ADE0-A55A1A48211F}"/>
              </a:ext>
            </a:extLst>
          </p:cNvPr>
          <p:cNvSpPr/>
          <p:nvPr/>
        </p:nvSpPr>
        <p:spPr>
          <a:xfrm>
            <a:off x="7122" y="2368611"/>
            <a:ext cx="5786927" cy="115974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130F1-07FE-4A7E-AB04-E99E10650FB2}"/>
              </a:ext>
            </a:extLst>
          </p:cNvPr>
          <p:cNvSpPr/>
          <p:nvPr/>
        </p:nvSpPr>
        <p:spPr>
          <a:xfrm>
            <a:off x="7122" y="3538032"/>
            <a:ext cx="3710299" cy="18163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0F944-8737-497F-AAEA-CF54004D1397}"/>
              </a:ext>
            </a:extLst>
          </p:cNvPr>
          <p:cNvSpPr txBox="1"/>
          <p:nvPr/>
        </p:nvSpPr>
        <p:spPr>
          <a:xfrm>
            <a:off x="6267462" y="1056412"/>
            <a:ext cx="5326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SMALL PROGRAM IN ONE FILE</a:t>
            </a:r>
          </a:p>
        </p:txBody>
      </p:sp>
    </p:spTree>
    <p:extLst>
      <p:ext uri="{BB962C8B-B14F-4D97-AF65-F5344CB8AC3E}">
        <p14:creationId xmlns:p14="http://schemas.microsoft.com/office/powerpoint/2010/main" val="1274741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CE793A5-F2D7-4E6C-BE13-39645CFC5684}"/>
              </a:ext>
            </a:extLst>
          </p:cNvPr>
          <p:cNvGrpSpPr/>
          <p:nvPr/>
        </p:nvGrpSpPr>
        <p:grpSpPr>
          <a:xfrm>
            <a:off x="590794" y="3606324"/>
            <a:ext cx="10880221" cy="921522"/>
            <a:chOff x="592508" y="2597921"/>
            <a:chExt cx="10880221" cy="921522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A9725BD-A249-46F8-ABCA-720DDDEAD62F}"/>
                </a:ext>
              </a:extLst>
            </p:cNvPr>
            <p:cNvCxnSpPr>
              <a:cxnSpLocks/>
            </p:cNvCxnSpPr>
            <p:nvPr/>
          </p:nvCxnSpPr>
          <p:spPr>
            <a:xfrm>
              <a:off x="1444240" y="3055121"/>
              <a:ext cx="844324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FBE2EFD-FCE0-4FB4-9EFE-FCB96E84CBE3}"/>
                </a:ext>
              </a:extLst>
            </p:cNvPr>
            <p:cNvSpPr/>
            <p:nvPr/>
          </p:nvSpPr>
          <p:spPr>
            <a:xfrm>
              <a:off x="592508" y="2597921"/>
              <a:ext cx="914400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Detect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740BD7A-7C8D-43EA-A52C-A7DAE828F097}"/>
                </a:ext>
              </a:extLst>
            </p:cNvPr>
            <p:cNvSpPr/>
            <p:nvPr/>
          </p:nvSpPr>
          <p:spPr>
            <a:xfrm>
              <a:off x="1767556" y="2597921"/>
              <a:ext cx="914400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B69A5A2-32DB-4D3E-8121-C9F475B6DA74}"/>
                </a:ext>
              </a:extLst>
            </p:cNvPr>
            <p:cNvSpPr/>
            <p:nvPr/>
          </p:nvSpPr>
          <p:spPr>
            <a:xfrm>
              <a:off x="3005271" y="2597921"/>
              <a:ext cx="1566729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Unsupervised</a:t>
              </a:r>
            </a:p>
            <a:p>
              <a:pPr algn="ctr"/>
              <a:r>
                <a:rPr lang="en-US" dirty="0"/>
                <a:t>Cluster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6DB06E6-EDA9-4F2C-852E-02A23ABA9037}"/>
                </a:ext>
              </a:extLst>
            </p:cNvPr>
            <p:cNvSpPr/>
            <p:nvPr/>
          </p:nvSpPr>
          <p:spPr>
            <a:xfrm>
              <a:off x="4764283" y="2605043"/>
              <a:ext cx="2106536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Curate Training &amp; Testing Dataset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3D99F5F-E530-442E-860C-DD1FC7B76CC1}"/>
                </a:ext>
              </a:extLst>
            </p:cNvPr>
            <p:cNvSpPr/>
            <p:nvPr/>
          </p:nvSpPr>
          <p:spPr>
            <a:xfrm>
              <a:off x="7063102" y="2605043"/>
              <a:ext cx="2106536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Supervised </a:t>
              </a:r>
            </a:p>
            <a:p>
              <a:pPr algn="ctr"/>
              <a:r>
                <a:rPr lang="en-US" dirty="0"/>
                <a:t>Classification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607EC4-3C4E-4D89-AE20-9DF48BF7B8A9}"/>
                </a:ext>
              </a:extLst>
            </p:cNvPr>
            <p:cNvSpPr/>
            <p:nvPr/>
          </p:nvSpPr>
          <p:spPr>
            <a:xfrm>
              <a:off x="9366193" y="2605043"/>
              <a:ext cx="2106536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Evaluate</a:t>
              </a:r>
            </a:p>
            <a:p>
              <a:pPr algn="ctr"/>
              <a:r>
                <a:rPr lang="en-US" dirty="0"/>
                <a:t>Performance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4520154-A3C1-4B65-A476-AF29DB46F99C}"/>
              </a:ext>
            </a:extLst>
          </p:cNvPr>
          <p:cNvSpPr txBox="1"/>
          <p:nvPr/>
        </p:nvSpPr>
        <p:spPr>
          <a:xfrm>
            <a:off x="2563738" y="5358214"/>
            <a:ext cx="6934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Object Classification Pipeline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A07FC8-0829-404B-ABF1-D2E2EEE31DE8}"/>
              </a:ext>
            </a:extLst>
          </p:cNvPr>
          <p:cNvSpPr txBox="1"/>
          <p:nvPr/>
        </p:nvSpPr>
        <p:spPr>
          <a:xfrm>
            <a:off x="2017160" y="303989"/>
            <a:ext cx="78198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LARGE PROGRAM DIVIDED INTO MANY FILES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178AE3-1AC0-4B07-BF65-A582815567B8}"/>
              </a:ext>
            </a:extLst>
          </p:cNvPr>
          <p:cNvSpPr txBox="1"/>
          <p:nvPr/>
        </p:nvSpPr>
        <p:spPr>
          <a:xfrm>
            <a:off x="1321843" y="1307354"/>
            <a:ext cx="1040842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One Main Program in one file that calls other modules.</a:t>
            </a:r>
          </a:p>
          <a:p>
            <a:r>
              <a:rPr lang="en-US" sz="2800" b="1" dirty="0"/>
              <a:t>Each module is a separate file, individually testable (input &amp; output).</a:t>
            </a:r>
          </a:p>
          <a:p>
            <a:r>
              <a:rPr lang="en-US" sz="2800" b="1" dirty="0"/>
              <a:t>Put all the constants in one file.</a:t>
            </a:r>
          </a:p>
        </p:txBody>
      </p:sp>
    </p:spTree>
    <p:extLst>
      <p:ext uri="{BB962C8B-B14F-4D97-AF65-F5344CB8AC3E}">
        <p14:creationId xmlns:p14="http://schemas.microsoft.com/office/powerpoint/2010/main" val="3858580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98137A-16E1-4B6B-B7B2-78F8E3D96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1" t="55973" r="1562" b="4722"/>
          <a:stretch/>
        </p:blipFill>
        <p:spPr>
          <a:xfrm>
            <a:off x="0" y="0"/>
            <a:ext cx="10073544" cy="4743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5140E5-ED79-48B7-9A09-963A662C39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4" t="79167" r="20937" b="7222"/>
          <a:stretch/>
        </p:blipFill>
        <p:spPr>
          <a:xfrm>
            <a:off x="0" y="4743450"/>
            <a:ext cx="10313826" cy="211455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FC0B15C-623D-4AE5-A763-B6405B31BC71}"/>
              </a:ext>
            </a:extLst>
          </p:cNvPr>
          <p:cNvCxnSpPr/>
          <p:nvPr/>
        </p:nvCxnSpPr>
        <p:spPr>
          <a:xfrm flipH="1" flipV="1">
            <a:off x="1692067" y="410198"/>
            <a:ext cx="1059679" cy="111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F58C8E-EAE4-49EB-B155-EA5BE6337F0B}"/>
              </a:ext>
            </a:extLst>
          </p:cNvPr>
          <p:cNvCxnSpPr>
            <a:cxnSpLocks/>
          </p:cNvCxnSpPr>
          <p:nvPr/>
        </p:nvCxnSpPr>
        <p:spPr>
          <a:xfrm flipH="1">
            <a:off x="1478423" y="521293"/>
            <a:ext cx="12733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AA7C0F-F9EE-4AD9-B105-67E20ADBE175}"/>
              </a:ext>
            </a:extLst>
          </p:cNvPr>
          <p:cNvCxnSpPr>
            <a:cxnSpLocks/>
          </p:cNvCxnSpPr>
          <p:nvPr/>
        </p:nvCxnSpPr>
        <p:spPr>
          <a:xfrm flipH="1">
            <a:off x="1572427" y="521293"/>
            <a:ext cx="1179319" cy="410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D0A431B-A15A-43CD-BA58-C426832A1367}"/>
              </a:ext>
            </a:extLst>
          </p:cNvPr>
          <p:cNvSpPr txBox="1"/>
          <p:nvPr/>
        </p:nvSpPr>
        <p:spPr>
          <a:xfrm>
            <a:off x="2751746" y="326219"/>
            <a:ext cx="3862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Customer written modules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9DCD46-287C-475A-AD5C-CA4FDDEE12DE}"/>
              </a:ext>
            </a:extLst>
          </p:cNvPr>
          <p:cNvSpPr txBox="1"/>
          <p:nvPr/>
        </p:nvSpPr>
        <p:spPr>
          <a:xfrm>
            <a:off x="6096000" y="1627832"/>
            <a:ext cx="3862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Program description and history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0992CD-3D56-4E31-943A-65A4CF0FEF6A}"/>
              </a:ext>
            </a:extLst>
          </p:cNvPr>
          <p:cNvSpPr txBox="1"/>
          <p:nvPr/>
        </p:nvSpPr>
        <p:spPr>
          <a:xfrm>
            <a:off x="5342546" y="3624996"/>
            <a:ext cx="3862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Functions first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227AF0-570D-432E-964A-D4F21C16A9F4}"/>
              </a:ext>
            </a:extLst>
          </p:cNvPr>
          <p:cNvSpPr txBox="1"/>
          <p:nvPr/>
        </p:nvSpPr>
        <p:spPr>
          <a:xfrm>
            <a:off x="2874235" y="4828434"/>
            <a:ext cx="708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Include a test program for every module. </a:t>
            </a:r>
          </a:p>
          <a:p>
            <a:r>
              <a:rPr lang="en-US" b="1" dirty="0"/>
              <a:t>Remember to disable when calling it from the Main Module. </a:t>
            </a:r>
          </a:p>
        </p:txBody>
      </p:sp>
    </p:spTree>
    <p:extLst>
      <p:ext uri="{BB962C8B-B14F-4D97-AF65-F5344CB8AC3E}">
        <p14:creationId xmlns:p14="http://schemas.microsoft.com/office/powerpoint/2010/main" val="159323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00D569-5C1F-4FDF-B886-E1FDA41DD0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87" t="56251" r="2500" b="5277"/>
          <a:stretch/>
        </p:blipFill>
        <p:spPr>
          <a:xfrm>
            <a:off x="552450" y="228599"/>
            <a:ext cx="12310078" cy="606742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C4BA889-4D37-4761-A642-51CF22CFA902}"/>
              </a:ext>
            </a:extLst>
          </p:cNvPr>
          <p:cNvSpPr/>
          <p:nvPr/>
        </p:nvSpPr>
        <p:spPr>
          <a:xfrm>
            <a:off x="3962399" y="2019300"/>
            <a:ext cx="1619427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6D55E2-1EDC-4001-A6A1-16E5CCE552D3}"/>
              </a:ext>
            </a:extLst>
          </p:cNvPr>
          <p:cNvSpPr/>
          <p:nvPr/>
        </p:nvSpPr>
        <p:spPr>
          <a:xfrm>
            <a:off x="781939" y="5453284"/>
            <a:ext cx="1081043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90FD25-5242-4913-91E8-B13721C438D9}"/>
              </a:ext>
            </a:extLst>
          </p:cNvPr>
          <p:cNvSpPr/>
          <p:nvPr/>
        </p:nvSpPr>
        <p:spPr>
          <a:xfrm>
            <a:off x="2559465" y="2581898"/>
            <a:ext cx="1619427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0946E1-28A8-4C25-AFCF-EA712C923C3D}"/>
              </a:ext>
            </a:extLst>
          </p:cNvPr>
          <p:cNvSpPr/>
          <p:nvPr/>
        </p:nvSpPr>
        <p:spPr>
          <a:xfrm>
            <a:off x="1405783" y="136378"/>
            <a:ext cx="1619427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72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791F48-D65E-405B-8C6F-C507E119A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0" t="56251" r="1562" b="7777"/>
          <a:stretch/>
        </p:blipFill>
        <p:spPr>
          <a:xfrm>
            <a:off x="-1" y="0"/>
            <a:ext cx="12168311" cy="520065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43114C6-F3EE-466C-9B42-BF063FA92AE2}"/>
              </a:ext>
            </a:extLst>
          </p:cNvPr>
          <p:cNvSpPr/>
          <p:nvPr/>
        </p:nvSpPr>
        <p:spPr>
          <a:xfrm>
            <a:off x="23690" y="2190750"/>
            <a:ext cx="1044534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3F320F-71F8-4B1B-99C7-36B8016B4848}"/>
              </a:ext>
            </a:extLst>
          </p:cNvPr>
          <p:cNvSpPr/>
          <p:nvPr/>
        </p:nvSpPr>
        <p:spPr>
          <a:xfrm>
            <a:off x="23690" y="3429000"/>
            <a:ext cx="1548736" cy="4095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50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182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Programming Tips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Zimmerman</dc:creator>
  <cp:lastModifiedBy>Thomas Zimmerman</cp:lastModifiedBy>
  <cp:revision>10</cp:revision>
  <dcterms:created xsi:type="dcterms:W3CDTF">2021-04-13T21:20:16Z</dcterms:created>
  <dcterms:modified xsi:type="dcterms:W3CDTF">2021-04-13T22:36:39Z</dcterms:modified>
</cp:coreProperties>
</file>

<file path=docProps/thumbnail.jpeg>
</file>